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2"/>
  </p:notesMasterIdLst>
  <p:sldIdLst>
    <p:sldId id="298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71" r:id="rId13"/>
    <p:sldId id="272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3" r:id="rId27"/>
    <p:sldId id="294" r:id="rId28"/>
    <p:sldId id="295" r:id="rId29"/>
    <p:sldId id="296" r:id="rId30"/>
    <p:sldId id="297" r:id="rId31"/>
  </p:sldIdLst>
  <p:sldSz cx="9144000" cy="6858000" type="screen4x3"/>
  <p:notesSz cx="7772400" cy="100584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1pPr>
    <a:lvl2pPr marL="742950" indent="-2857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2pPr>
    <a:lvl3pPr marL="1143000" indent="-228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3pPr>
    <a:lvl4pPr marL="1600200" indent="-228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4pPr>
    <a:lvl5pPr marL="2057400" indent="-228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Source Han Sans CN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094D3F4B-0868-4A49-80A6-A34368267758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533400" y="763588"/>
            <a:ext cx="6702425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911A5F-8A01-40E8-A615-A9DBF19A78C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2DDB12FA-902D-4EF9-AF71-0C3589248307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50404FA-AD91-43AD-B8A0-17757D14355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9D73F9BE-5B52-4CF8-AEEC-8C78DBFD22A5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914400" algn="l"/>
                <a:tab pos="1828800" algn="l"/>
                <a:tab pos="27432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B562CF51-E67C-473D-B8C5-E93BC268EE2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914400" algn="l"/>
                <a:tab pos="1828800" algn="l"/>
                <a:tab pos="2743200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fld id="{72D52603-32DD-4F0E-88E6-7BA3ACBF4A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>
            <a:extLst>
              <a:ext uri="{FF2B5EF4-FFF2-40B4-BE49-F238E27FC236}">
                <a16:creationId xmlns:a16="http://schemas.microsoft.com/office/drawing/2014/main" id="{88C4CBE4-BC4E-47EE-8372-F8CEB52A172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1F7342C2-043B-48D0-85DE-0D147E85652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4099" name="Rectangle 1">
            <a:extLst>
              <a:ext uri="{FF2B5EF4-FFF2-40B4-BE49-F238E27FC236}">
                <a16:creationId xmlns:a16="http://schemas.microsoft.com/office/drawing/2014/main" id="{77D283B3-9730-420E-975B-3A8595686447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20D3AC95-4D50-4EFB-B4F0-B1B038D1F84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>
            <a:extLst>
              <a:ext uri="{FF2B5EF4-FFF2-40B4-BE49-F238E27FC236}">
                <a16:creationId xmlns:a16="http://schemas.microsoft.com/office/drawing/2014/main" id="{D880719D-556D-486D-A0B6-A6451180BD5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0441AA63-19D8-4703-8144-7C333556AA38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11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1B2D70DD-1CC5-4133-BA1D-EB6577D7D2B0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B80FFD65-E94B-4590-B8E7-97C1A99A747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>
            <a:extLst>
              <a:ext uri="{FF2B5EF4-FFF2-40B4-BE49-F238E27FC236}">
                <a16:creationId xmlns:a16="http://schemas.microsoft.com/office/drawing/2014/main" id="{167ECCDD-86F4-4463-ABF8-BBA8E61440A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37F75834-ABD8-49CF-A8A8-97900A897DC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12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24579" name="Rectangle 1">
            <a:extLst>
              <a:ext uri="{FF2B5EF4-FFF2-40B4-BE49-F238E27FC236}">
                <a16:creationId xmlns:a16="http://schemas.microsoft.com/office/drawing/2014/main" id="{BF9B07B8-D581-4DF0-B96F-5198DCC51E7C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2D09D80E-4744-44A9-B0F7-21C623D63881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>
            <a:extLst>
              <a:ext uri="{FF2B5EF4-FFF2-40B4-BE49-F238E27FC236}">
                <a16:creationId xmlns:a16="http://schemas.microsoft.com/office/drawing/2014/main" id="{EB545C64-BDF4-4233-B867-DA7AFE06376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77017D29-9D75-4447-AB68-F295E94B093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13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26627" name="Rectangle 1">
            <a:extLst>
              <a:ext uri="{FF2B5EF4-FFF2-40B4-BE49-F238E27FC236}">
                <a16:creationId xmlns:a16="http://schemas.microsoft.com/office/drawing/2014/main" id="{74261CD7-C1F1-446D-9D46-98DF8CFE3447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3E0F6C41-1E5E-47B9-9EE3-5E16B6A352B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>
            <a:extLst>
              <a:ext uri="{FF2B5EF4-FFF2-40B4-BE49-F238E27FC236}">
                <a16:creationId xmlns:a16="http://schemas.microsoft.com/office/drawing/2014/main" id="{5D58292E-9276-40A3-B9CA-4EA7ECB6A1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19D4E153-3265-4F34-B316-CA8FF4C4EE4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14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28675" name="Rectangle 1">
            <a:extLst>
              <a:ext uri="{FF2B5EF4-FFF2-40B4-BE49-F238E27FC236}">
                <a16:creationId xmlns:a16="http://schemas.microsoft.com/office/drawing/2014/main" id="{E46A84EB-2DFA-4E70-A43A-099EC8290106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730D651E-B8E4-4B71-9CAA-1561CF100E6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08C1628A-2777-417A-9E96-16520C96DD9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FEB11D15-9908-4842-92A8-EB4C6F45F69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15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D8AFE276-FAF4-4A0C-A3D0-4D594F1C7156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2DB6490-A253-4E04-9EE9-A4758BFD1C8A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>
            <a:extLst>
              <a:ext uri="{FF2B5EF4-FFF2-40B4-BE49-F238E27FC236}">
                <a16:creationId xmlns:a16="http://schemas.microsoft.com/office/drawing/2014/main" id="{C7B3C57E-9A74-463E-BEC6-AE65E72BB2B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70FF76B6-8313-4653-846D-4929015A9F4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16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32771" name="Rectangle 1">
            <a:extLst>
              <a:ext uri="{FF2B5EF4-FFF2-40B4-BE49-F238E27FC236}">
                <a16:creationId xmlns:a16="http://schemas.microsoft.com/office/drawing/2014/main" id="{E9CF67D3-F9DE-450F-94A3-1644DF3F0129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4D64E014-81D5-4FF8-83F8-6D504C4FD38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>
            <a:extLst>
              <a:ext uri="{FF2B5EF4-FFF2-40B4-BE49-F238E27FC236}">
                <a16:creationId xmlns:a16="http://schemas.microsoft.com/office/drawing/2014/main" id="{5719E71D-06D8-44DD-9BB9-7FF9D96BD23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EF53C119-EB46-4938-86A1-5033E59435B4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17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AA13D4C2-B162-431A-B077-F1B6A41B92E0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540C8440-51D8-4875-ADC9-A7015CB6518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>
            <a:extLst>
              <a:ext uri="{FF2B5EF4-FFF2-40B4-BE49-F238E27FC236}">
                <a16:creationId xmlns:a16="http://schemas.microsoft.com/office/drawing/2014/main" id="{1A9C6A2B-85BC-4008-9294-BD64006BA5D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C972893B-AD1C-4415-9B7F-EF71F816F54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18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94E13205-1BBA-47DA-8136-E0FF95AA97A7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DE91464A-12E3-4A7D-8F41-9D70193853AA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>
            <a:extLst>
              <a:ext uri="{FF2B5EF4-FFF2-40B4-BE49-F238E27FC236}">
                <a16:creationId xmlns:a16="http://schemas.microsoft.com/office/drawing/2014/main" id="{8725AB8D-4250-4D68-A021-0292FC942B7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E204B44C-791D-4F1F-83C2-8E33D9089D8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19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38915" name="Rectangle 1">
            <a:extLst>
              <a:ext uri="{FF2B5EF4-FFF2-40B4-BE49-F238E27FC236}">
                <a16:creationId xmlns:a16="http://schemas.microsoft.com/office/drawing/2014/main" id="{DD015133-ACE8-48B0-833C-4A62C8A8F405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3B6509F3-47DB-47AC-A93F-BF4E1E3C12D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>
            <a:extLst>
              <a:ext uri="{FF2B5EF4-FFF2-40B4-BE49-F238E27FC236}">
                <a16:creationId xmlns:a16="http://schemas.microsoft.com/office/drawing/2014/main" id="{55AD4F17-938F-43CC-AB51-C80E9AAD635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5A5696F3-4F2C-4D99-8C1B-9B59FA54CB9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20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40963" name="Rectangle 1">
            <a:extLst>
              <a:ext uri="{FF2B5EF4-FFF2-40B4-BE49-F238E27FC236}">
                <a16:creationId xmlns:a16="http://schemas.microsoft.com/office/drawing/2014/main" id="{065F3E06-F474-4D03-8F5B-43FF85ACB23F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ED6EE11B-2BF6-46C6-8354-C154F404499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3FC973B0-BB18-4B8D-A224-34D926B7C7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1C880D41-90F0-4D18-A1AE-A2FB0D9F3AE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4EE2BA3F-E280-4FFB-B904-E992B3B7E2CA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492A6865-3A25-4172-BEEF-C756673D4F5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>
            <a:extLst>
              <a:ext uri="{FF2B5EF4-FFF2-40B4-BE49-F238E27FC236}">
                <a16:creationId xmlns:a16="http://schemas.microsoft.com/office/drawing/2014/main" id="{49420C26-11D7-4AC1-8BCC-61B6519A1DA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A8276569-C7B3-49D1-A763-2D0E559B35F8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21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43011" name="Rectangle 1">
            <a:extLst>
              <a:ext uri="{FF2B5EF4-FFF2-40B4-BE49-F238E27FC236}">
                <a16:creationId xmlns:a16="http://schemas.microsoft.com/office/drawing/2014/main" id="{73D22A74-0BBC-443C-B0AD-E4A31A673F60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EE1BB49C-A9AA-4D16-A096-22078FF5A08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>
            <a:extLst>
              <a:ext uri="{FF2B5EF4-FFF2-40B4-BE49-F238E27FC236}">
                <a16:creationId xmlns:a16="http://schemas.microsoft.com/office/drawing/2014/main" id="{F44CD99E-40AF-46B3-AD55-695FAF3BF2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AA2AA8A5-17B8-4406-82C1-4A685972158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45059" name="Rectangle 1">
            <a:extLst>
              <a:ext uri="{FF2B5EF4-FFF2-40B4-BE49-F238E27FC236}">
                <a16:creationId xmlns:a16="http://schemas.microsoft.com/office/drawing/2014/main" id="{8151805C-ABFE-477A-81D8-FBA8C7ED4FD0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127EA553-7512-4059-A767-ACEDEC88022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>
            <a:extLst>
              <a:ext uri="{FF2B5EF4-FFF2-40B4-BE49-F238E27FC236}">
                <a16:creationId xmlns:a16="http://schemas.microsoft.com/office/drawing/2014/main" id="{BD803577-CE93-4FBF-9588-ACDD11B72A2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978505BC-D03E-4A64-B6D3-36C53EC7E20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23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47107" name="Rectangle 1">
            <a:extLst>
              <a:ext uri="{FF2B5EF4-FFF2-40B4-BE49-F238E27FC236}">
                <a16:creationId xmlns:a16="http://schemas.microsoft.com/office/drawing/2014/main" id="{BDAAFC6A-4C38-4AB8-A36D-14A0AF338831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BE496856-A280-4068-A13A-EE9456BF2C4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>
            <a:extLst>
              <a:ext uri="{FF2B5EF4-FFF2-40B4-BE49-F238E27FC236}">
                <a16:creationId xmlns:a16="http://schemas.microsoft.com/office/drawing/2014/main" id="{ADCAA307-343C-4ED9-8283-BB90BCCE139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C8D4DE7B-CC84-4EE4-8A53-02CF90CC9C3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24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49155" name="Rectangle 1">
            <a:extLst>
              <a:ext uri="{FF2B5EF4-FFF2-40B4-BE49-F238E27FC236}">
                <a16:creationId xmlns:a16="http://schemas.microsoft.com/office/drawing/2014/main" id="{E9DB97C7-CC21-4916-B388-D3C0628B349A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9AEB43E1-9E53-4625-920C-346D051CF08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6">
            <a:extLst>
              <a:ext uri="{FF2B5EF4-FFF2-40B4-BE49-F238E27FC236}">
                <a16:creationId xmlns:a16="http://schemas.microsoft.com/office/drawing/2014/main" id="{7F7BD536-8044-4A39-B1CF-D0AC5A22D01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D685C8A5-0D59-4AA9-9B06-3F40A5C0B7E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25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51203" name="Rectangle 1">
            <a:extLst>
              <a:ext uri="{FF2B5EF4-FFF2-40B4-BE49-F238E27FC236}">
                <a16:creationId xmlns:a16="http://schemas.microsoft.com/office/drawing/2014/main" id="{D220735D-D95A-4BA3-8645-7A0276B4D6E8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87EC9EE7-AD54-4FB9-8498-3468563365C1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>
            <a:extLst>
              <a:ext uri="{FF2B5EF4-FFF2-40B4-BE49-F238E27FC236}">
                <a16:creationId xmlns:a16="http://schemas.microsoft.com/office/drawing/2014/main" id="{3A4A9712-3DF0-4946-813B-086481C878D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3A4F6F59-B504-4175-B777-7C49F0E0029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26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53251" name="Rectangle 1">
            <a:extLst>
              <a:ext uri="{FF2B5EF4-FFF2-40B4-BE49-F238E27FC236}">
                <a16:creationId xmlns:a16="http://schemas.microsoft.com/office/drawing/2014/main" id="{806A8F27-72C9-4BB3-B196-1CF45669A30C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2" name="Rectangle 2">
            <a:extLst>
              <a:ext uri="{FF2B5EF4-FFF2-40B4-BE49-F238E27FC236}">
                <a16:creationId xmlns:a16="http://schemas.microsoft.com/office/drawing/2014/main" id="{C71BEC14-E745-4935-946B-AA52619C93A1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>
            <a:extLst>
              <a:ext uri="{FF2B5EF4-FFF2-40B4-BE49-F238E27FC236}">
                <a16:creationId xmlns:a16="http://schemas.microsoft.com/office/drawing/2014/main" id="{C8047BBA-8113-4039-8220-4C5AF45E729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0C29FFF4-8272-41A0-8C27-94D0034E1BC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27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55299" name="Rectangle 1">
            <a:extLst>
              <a:ext uri="{FF2B5EF4-FFF2-40B4-BE49-F238E27FC236}">
                <a16:creationId xmlns:a16="http://schemas.microsoft.com/office/drawing/2014/main" id="{F28A539D-4569-4058-8506-BA39F64A35D7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5DB557B5-4CE9-4C7C-9C04-1CAC2C7975D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">
            <a:extLst>
              <a:ext uri="{FF2B5EF4-FFF2-40B4-BE49-F238E27FC236}">
                <a16:creationId xmlns:a16="http://schemas.microsoft.com/office/drawing/2014/main" id="{F6C73963-C970-4679-B775-B89A9E3D3B5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2FB825E6-74A0-4837-903E-9B7229E52E1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28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57347" name="Rectangle 1">
            <a:extLst>
              <a:ext uri="{FF2B5EF4-FFF2-40B4-BE49-F238E27FC236}">
                <a16:creationId xmlns:a16="http://schemas.microsoft.com/office/drawing/2014/main" id="{B4C6AFD9-6646-4414-B592-8E3EEE518FF0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C1822535-6077-4433-B585-47AAFB5698D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6">
            <a:extLst>
              <a:ext uri="{FF2B5EF4-FFF2-40B4-BE49-F238E27FC236}">
                <a16:creationId xmlns:a16="http://schemas.microsoft.com/office/drawing/2014/main" id="{6F7A40D8-6DD6-4537-88AF-0B19896B6D3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860B38B8-FA06-418D-9632-3B921D6593F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29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59395" name="Rectangle 1">
            <a:extLst>
              <a:ext uri="{FF2B5EF4-FFF2-40B4-BE49-F238E27FC236}">
                <a16:creationId xmlns:a16="http://schemas.microsoft.com/office/drawing/2014/main" id="{0B5A6B25-2C9A-4D15-8538-95CFDE96AA59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4E97D735-8A2D-459F-8246-04FBF0C09E6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">
            <a:extLst>
              <a:ext uri="{FF2B5EF4-FFF2-40B4-BE49-F238E27FC236}">
                <a16:creationId xmlns:a16="http://schemas.microsoft.com/office/drawing/2014/main" id="{D0271593-F0CD-4B8E-9D3B-6E72A778DB1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680A39B3-E22F-4965-91DD-9447E7D400D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30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61443" name="Rectangle 1">
            <a:extLst>
              <a:ext uri="{FF2B5EF4-FFF2-40B4-BE49-F238E27FC236}">
                <a16:creationId xmlns:a16="http://schemas.microsoft.com/office/drawing/2014/main" id="{73F40A8B-0B29-47EB-AB9C-F5A54BB2DFB9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224C6BA4-6D3B-4089-B056-AFF2816701A3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>
            <a:extLst>
              <a:ext uri="{FF2B5EF4-FFF2-40B4-BE49-F238E27FC236}">
                <a16:creationId xmlns:a16="http://schemas.microsoft.com/office/drawing/2014/main" id="{E0869B3E-AFEE-4323-8988-630D2E7FD16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D1F9CB8B-41C6-4C8C-8FCD-FA4077D360B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E27E1122-A9DD-424E-ACEE-11E673BFB1EB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70C8687D-CBCF-43C4-83BD-7DBDD1CA7BB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>
            <a:extLst>
              <a:ext uri="{FF2B5EF4-FFF2-40B4-BE49-F238E27FC236}">
                <a16:creationId xmlns:a16="http://schemas.microsoft.com/office/drawing/2014/main" id="{391EFFFB-355D-4E16-942C-C59843F64F7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7D10E9B0-BEDD-4A57-BCC3-89F6DB83890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9726BA17-0C3E-4DF7-B6B7-FB54F9212B85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9FAD4F96-1BF2-411E-97E9-5ACF7226932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>
            <a:extLst>
              <a:ext uri="{FF2B5EF4-FFF2-40B4-BE49-F238E27FC236}">
                <a16:creationId xmlns:a16="http://schemas.microsoft.com/office/drawing/2014/main" id="{F49A0210-A5E7-42C0-8470-25373DD060F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EFA27448-7A80-4350-A932-8555D6737D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12291" name="Rectangle 1">
            <a:extLst>
              <a:ext uri="{FF2B5EF4-FFF2-40B4-BE49-F238E27FC236}">
                <a16:creationId xmlns:a16="http://schemas.microsoft.com/office/drawing/2014/main" id="{2A3B4BCE-A71F-44D9-93F1-5249144C613D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134F1512-3CCE-43BB-BCAE-6EA6CC4A49B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>
            <a:extLst>
              <a:ext uri="{FF2B5EF4-FFF2-40B4-BE49-F238E27FC236}">
                <a16:creationId xmlns:a16="http://schemas.microsoft.com/office/drawing/2014/main" id="{304E7288-813A-436E-9405-CC2B87F4DA8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E32A4FFF-B7BA-4463-BB5B-EE26BF27216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14339" name="Rectangle 1">
            <a:extLst>
              <a:ext uri="{FF2B5EF4-FFF2-40B4-BE49-F238E27FC236}">
                <a16:creationId xmlns:a16="http://schemas.microsoft.com/office/drawing/2014/main" id="{458F3EAA-5F11-4112-AB94-BC3E96D60365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344B90E6-786B-46D0-8BED-400711FFB3E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>
            <a:extLst>
              <a:ext uri="{FF2B5EF4-FFF2-40B4-BE49-F238E27FC236}">
                <a16:creationId xmlns:a16="http://schemas.microsoft.com/office/drawing/2014/main" id="{FFB8BC6B-0452-4668-87BB-19A039E2DC6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56DD5208-49B0-4690-9BE1-F4D66BCE2B7B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16387" name="Rectangle 1">
            <a:extLst>
              <a:ext uri="{FF2B5EF4-FFF2-40B4-BE49-F238E27FC236}">
                <a16:creationId xmlns:a16="http://schemas.microsoft.com/office/drawing/2014/main" id="{46E2528D-CDF0-4B42-9960-A26B6A1952D1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D25F1405-F5C5-442F-B8BC-608CECBE22DA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>
            <a:extLst>
              <a:ext uri="{FF2B5EF4-FFF2-40B4-BE49-F238E27FC236}">
                <a16:creationId xmlns:a16="http://schemas.microsoft.com/office/drawing/2014/main" id="{D7E132F5-1528-4787-905B-B9D4E8FC0BF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8EB318FB-52B2-4531-99E2-48E272A7AB4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18435" name="Rectangle 1">
            <a:extLst>
              <a:ext uri="{FF2B5EF4-FFF2-40B4-BE49-F238E27FC236}">
                <a16:creationId xmlns:a16="http://schemas.microsoft.com/office/drawing/2014/main" id="{7E57A684-9F74-4E7A-A11A-5D47E944FCD7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8EDFBCB2-F659-4D4E-A813-8523A1A6218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3517D249-1E44-47CB-8BED-820A042C8B1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1pPr>
            <a:lvl2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2pPr>
            <a:lvl3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3pPr>
            <a:lvl4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4pPr>
            <a:lvl5pPr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Source Han Sans CN" charset="0"/>
              </a:defRPr>
            </a:lvl9pPr>
          </a:lstStyle>
          <a:p>
            <a:fld id="{7FCF57F7-B4A8-4594-9692-07B6D8C4A96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/>
              <a:t>10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DBA65571-A3F6-48C9-B402-81E129B98976}"/>
              </a:ext>
            </a:extLst>
          </p:cNvPr>
          <p:cNvSpPr txBox="1">
            <a:spLocks noChangeArrowheads="1" noTextEdi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3AB47957-8C79-44D5-B8FC-B7E4A7327FA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4211-A7CD-4FA1-9C56-6578883D5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B4A0F-5E01-450A-8FBB-71FB4CF7A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95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73DE-2538-4719-9268-A9CD92E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F8E10-CB91-44BD-90F6-E2F78D5F7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580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FB45ED-E7BB-4396-88C8-9AB4DDB71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307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4910F-C210-48FD-B8E8-5099BD11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70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076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B906-270C-47D7-879C-3F5167C0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9D173-35B8-4325-8159-CA1302B8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64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FBAE-3661-49B9-86F6-68755BBA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746B0-6FF7-4C6A-91ED-53E1F59DD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7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55E2-2097-4E42-8D94-FE668ED2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0CCD-B471-4CAD-89F8-292A44FF6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3975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D4762-5EB1-40F7-9CA3-581E4170B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3975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908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F8FD-16B2-474A-8AE7-A943BE90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5F23B-C5AA-4A36-8210-3059B6A91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176C2-5BA4-4391-A62B-B26B89319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DF91C-058A-401B-AC77-83CC4F4BB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4B84D4-5B1A-445B-8BE9-CA94A4905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312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F148-408E-4D7F-917B-A7151B91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32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87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46D9-1836-41A3-BE07-CC9FE243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6377-D120-4E51-A1DD-47477BF3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01F56-9452-4E35-BBED-8C27F7A74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28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E9FA-DAE1-4847-AE92-3ABD4FB6B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F7AD4F-9F34-490B-A1A6-FF10D8F43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87F5C-E5F7-4C3E-A973-CBC9FEFAF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641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5951A21E-F1D8-40E7-AC29-93AA3D53D6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55F05EF-627A-4AC0-A216-DDD389622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908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2pPr>
      <a:lvl3pPr algn="l" rtl="0" eaLnBrk="0" fontAlgn="base" hangingPunct="0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3pPr>
      <a:lvl4pPr algn="l" rtl="0" eaLnBrk="0" fontAlgn="base" hangingPunct="0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4pPr>
      <a:lvl5pPr algn="l" rtl="0" eaLnBrk="0" fontAlgn="base" hangingPunct="0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5pPr>
      <a:lvl6pPr marL="2514600" indent="-22860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6pPr>
      <a:lvl7pPr marL="2971800" indent="-22860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7pPr>
      <a:lvl8pPr marL="3429000" indent="-22860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8pPr>
      <a:lvl9pPr marL="3886200" indent="-228600" algn="l" rtl="0" fontAlgn="base">
        <a:lnSpc>
          <a:spcPct val="8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Source Han Sans CN" charset="0"/>
        </a:defRPr>
      </a:lvl9pPr>
    </p:titleStyle>
    <p:bodyStyle>
      <a:lvl1pPr marL="342900" indent="-342900" algn="ctr" rtl="0" eaLnBrk="0" fontAlgn="base" hangingPunct="0">
        <a:lnSpc>
          <a:spcPct val="83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3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83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83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83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2FE3-1D7C-469A-BAC8-5C8EC9DC7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2400"/>
            <a:ext cx="6858000" cy="23876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AGRICULTURE IN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D368F-D3E3-433A-A873-BFA5C9FDA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183856"/>
            <a:ext cx="6858000" cy="3103562"/>
          </a:xfrm>
        </p:spPr>
        <p:txBody>
          <a:bodyPr/>
          <a:lstStyle/>
          <a:p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STUDENTS NAME</a:t>
            </a:r>
          </a:p>
          <a:p>
            <a:r>
              <a:rPr lang="en-US" dirty="0">
                <a:solidFill>
                  <a:schemeClr val="accent4"/>
                </a:solidFill>
              </a:rPr>
              <a:t>   1.SHARAN K</a:t>
            </a:r>
          </a:p>
          <a:p>
            <a:r>
              <a:rPr lang="en-US" dirty="0">
                <a:solidFill>
                  <a:schemeClr val="accent4"/>
                </a:solidFill>
              </a:rPr>
              <a:t>              2.KARTHIKEYAN M</a:t>
            </a:r>
          </a:p>
          <a:p>
            <a:r>
              <a:rPr lang="en-US" dirty="0">
                <a:solidFill>
                  <a:schemeClr val="accent4"/>
                </a:solidFill>
              </a:rPr>
              <a:t>3.SUJITH A</a:t>
            </a:r>
          </a:p>
          <a:p>
            <a:r>
              <a:rPr lang="en-US" dirty="0">
                <a:solidFill>
                  <a:schemeClr val="accent4"/>
                </a:solidFill>
              </a:rPr>
              <a:t>4.SUGAN S</a:t>
            </a:r>
          </a:p>
        </p:txBody>
      </p:sp>
    </p:spTree>
    <p:extLst>
      <p:ext uri="{BB962C8B-B14F-4D97-AF65-F5344CB8AC3E}">
        <p14:creationId xmlns:p14="http://schemas.microsoft.com/office/powerpoint/2010/main" val="44786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>
            <a:extLst>
              <a:ext uri="{FF2B5EF4-FFF2-40B4-BE49-F238E27FC236}">
                <a16:creationId xmlns:a16="http://schemas.microsoft.com/office/drawing/2014/main" id="{576A4832-0867-4052-B37A-9906D006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>
            <a:extLst>
              <a:ext uri="{FF2B5EF4-FFF2-40B4-BE49-F238E27FC236}">
                <a16:creationId xmlns:a16="http://schemas.microsoft.com/office/drawing/2014/main" id="{901BEEAB-0930-4DD0-8AD3-4FE7A674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>
            <a:extLst>
              <a:ext uri="{FF2B5EF4-FFF2-40B4-BE49-F238E27FC236}">
                <a16:creationId xmlns:a16="http://schemas.microsoft.com/office/drawing/2014/main" id="{AA7BE5A4-8299-4E3B-9386-99BE62B79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>
            <a:extLst>
              <a:ext uri="{FF2B5EF4-FFF2-40B4-BE49-F238E27FC236}">
                <a16:creationId xmlns:a16="http://schemas.microsoft.com/office/drawing/2014/main" id="{F6727F8E-25DA-4BCC-A20B-56C084BB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>
            <a:extLst>
              <a:ext uri="{FF2B5EF4-FFF2-40B4-BE49-F238E27FC236}">
                <a16:creationId xmlns:a16="http://schemas.microsoft.com/office/drawing/2014/main" id="{0389DFEF-5182-46A5-BB49-91EFB71FD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>
            <a:extLst>
              <a:ext uri="{FF2B5EF4-FFF2-40B4-BE49-F238E27FC236}">
                <a16:creationId xmlns:a16="http://schemas.microsoft.com/office/drawing/2014/main" id="{8B0D5669-166C-4158-AE96-E037F482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>
            <a:extLst>
              <a:ext uri="{FF2B5EF4-FFF2-40B4-BE49-F238E27FC236}">
                <a16:creationId xmlns:a16="http://schemas.microsoft.com/office/drawing/2014/main" id="{0BD9C854-674D-44B4-B62D-B19B72ED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>
            <a:extLst>
              <a:ext uri="{FF2B5EF4-FFF2-40B4-BE49-F238E27FC236}">
                <a16:creationId xmlns:a16="http://schemas.microsoft.com/office/drawing/2014/main" id="{4091F98B-4537-449F-946A-0C6263B2D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>
            <a:extLst>
              <a:ext uri="{FF2B5EF4-FFF2-40B4-BE49-F238E27FC236}">
                <a16:creationId xmlns:a16="http://schemas.microsoft.com/office/drawing/2014/main" id="{A4C19B38-85B8-40C8-AC18-0B24396B2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>
            <a:extLst>
              <a:ext uri="{FF2B5EF4-FFF2-40B4-BE49-F238E27FC236}">
                <a16:creationId xmlns:a16="http://schemas.microsoft.com/office/drawing/2014/main" id="{CF498813-CCE7-4BEA-B309-BA2F15D5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>
            <a:extLst>
              <a:ext uri="{FF2B5EF4-FFF2-40B4-BE49-F238E27FC236}">
                <a16:creationId xmlns:a16="http://schemas.microsoft.com/office/drawing/2014/main" id="{43E4F394-AD84-4B0E-9493-29926EEB4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>
            <a:extLst>
              <a:ext uri="{FF2B5EF4-FFF2-40B4-BE49-F238E27FC236}">
                <a16:creationId xmlns:a16="http://schemas.microsoft.com/office/drawing/2014/main" id="{84B2E3C5-6995-47F0-9B87-BCAC689B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>
            <a:extLst>
              <a:ext uri="{FF2B5EF4-FFF2-40B4-BE49-F238E27FC236}">
                <a16:creationId xmlns:a16="http://schemas.microsoft.com/office/drawing/2014/main" id="{BEEF7B12-1D61-4DB5-AF72-A41654A2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>
            <a:extLst>
              <a:ext uri="{FF2B5EF4-FFF2-40B4-BE49-F238E27FC236}">
                <a16:creationId xmlns:a16="http://schemas.microsoft.com/office/drawing/2014/main" id="{E0BA1E57-9E34-4BAB-9FF5-1BD4A487B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>
            <a:extLst>
              <a:ext uri="{FF2B5EF4-FFF2-40B4-BE49-F238E27FC236}">
                <a16:creationId xmlns:a16="http://schemas.microsoft.com/office/drawing/2014/main" id="{3DFEAA1B-4893-4414-81EE-B714AA395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>
            <a:extLst>
              <a:ext uri="{FF2B5EF4-FFF2-40B4-BE49-F238E27FC236}">
                <a16:creationId xmlns:a16="http://schemas.microsoft.com/office/drawing/2014/main" id="{3DFB8617-CCBE-4F78-BBB4-5F318293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>
            <a:extLst>
              <a:ext uri="{FF2B5EF4-FFF2-40B4-BE49-F238E27FC236}">
                <a16:creationId xmlns:a16="http://schemas.microsoft.com/office/drawing/2014/main" id="{B924BA23-5378-4094-8147-11125409E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>
            <a:extLst>
              <a:ext uri="{FF2B5EF4-FFF2-40B4-BE49-F238E27FC236}">
                <a16:creationId xmlns:a16="http://schemas.microsoft.com/office/drawing/2014/main" id="{50A9FAD2-8C1D-4373-99A7-CA37837A3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>
            <a:extLst>
              <a:ext uri="{FF2B5EF4-FFF2-40B4-BE49-F238E27FC236}">
                <a16:creationId xmlns:a16="http://schemas.microsoft.com/office/drawing/2014/main" id="{CC2FA41C-6592-4DDC-835A-A5CC7606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>
            <a:extLst>
              <a:ext uri="{FF2B5EF4-FFF2-40B4-BE49-F238E27FC236}">
                <a16:creationId xmlns:a16="http://schemas.microsoft.com/office/drawing/2014/main" id="{12549226-B6BC-4B2C-BB63-DC301E635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>
            <a:extLst>
              <a:ext uri="{FF2B5EF4-FFF2-40B4-BE49-F238E27FC236}">
                <a16:creationId xmlns:a16="http://schemas.microsoft.com/office/drawing/2014/main" id="{669880F1-916B-4F6F-99CE-2A37DB388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>
            <a:extLst>
              <a:ext uri="{FF2B5EF4-FFF2-40B4-BE49-F238E27FC236}">
                <a16:creationId xmlns:a16="http://schemas.microsoft.com/office/drawing/2014/main" id="{6E32B590-72FE-4814-B88D-D613D638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>
            <a:extLst>
              <a:ext uri="{FF2B5EF4-FFF2-40B4-BE49-F238E27FC236}">
                <a16:creationId xmlns:a16="http://schemas.microsoft.com/office/drawing/2014/main" id="{2F47F879-A740-4383-875B-70E23344B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83" y="-60082"/>
            <a:ext cx="5313363" cy="6877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19" name="Rectangle 1">
            <a:extLst>
              <a:ext uri="{FF2B5EF4-FFF2-40B4-BE49-F238E27FC236}">
                <a16:creationId xmlns:a16="http://schemas.microsoft.com/office/drawing/2014/main" id="{FD1D22AD-B529-4723-8BDB-6C08E779A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962400"/>
            <a:ext cx="5313363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dirty="0"/>
              <a:t>https://github..gitcom/Karthikeyan41/project-green-skill-ai_00001</a:t>
            </a:r>
          </a:p>
        </p:txBody>
      </p: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>
            <a:extLst>
              <a:ext uri="{FF2B5EF4-FFF2-40B4-BE49-F238E27FC236}">
                <a16:creationId xmlns:a16="http://schemas.microsoft.com/office/drawing/2014/main" id="{EAFD3D29-720B-4DD2-9B3B-6C87F1CE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32C47A97-E381-4F88-9AE8-F94D3C5E4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E975AEEF-A370-404E-BD84-3B74F249A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>
            <a:extLst>
              <a:ext uri="{FF2B5EF4-FFF2-40B4-BE49-F238E27FC236}">
                <a16:creationId xmlns:a16="http://schemas.microsoft.com/office/drawing/2014/main" id="{4914EE00-F429-4F60-9F0E-3B3449AC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>
            <a:extLst>
              <a:ext uri="{FF2B5EF4-FFF2-40B4-BE49-F238E27FC236}">
                <a16:creationId xmlns:a16="http://schemas.microsoft.com/office/drawing/2014/main" id="{8962AC6C-2654-42A9-8783-1017DFC3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>
            <a:extLst>
              <a:ext uri="{FF2B5EF4-FFF2-40B4-BE49-F238E27FC236}">
                <a16:creationId xmlns:a16="http://schemas.microsoft.com/office/drawing/2014/main" id="{52053C5D-8E20-4008-A10D-9E7AEC47D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0"/>
            <a:ext cx="5313363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Source Han Sans CN"/>
      </a:majorFont>
      <a:minorFont>
        <a:latin typeface="Calibri"/>
        <a:ea typeface=""/>
        <a:cs typeface="Source Han Sans C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Source Han Sans C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Source Han Sans CN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63</Words>
  <Application>Microsoft Office PowerPoint</Application>
  <PresentationFormat>On-screen Show (4:3)</PresentationFormat>
  <Paragraphs>36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Source Han Sans CN</vt:lpstr>
      <vt:lpstr>Times New Roman</vt:lpstr>
      <vt:lpstr>Calibri</vt:lpstr>
      <vt:lpstr>DejaVu Sans</vt:lpstr>
      <vt:lpstr>Office Theme</vt:lpstr>
      <vt:lpstr>AGRICULTURE IN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V-TECH</dc:creator>
  <cp:lastModifiedBy>Windows User</cp:lastModifiedBy>
  <cp:revision>5</cp:revision>
  <dcterms:modified xsi:type="dcterms:W3CDTF">2025-04-03T13:40:49Z</dcterms:modified>
</cp:coreProperties>
</file>